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2" r:id="rId4"/>
    <p:sldId id="263" r:id="rId5"/>
    <p:sldId id="259" r:id="rId6"/>
    <p:sldId id="258" r:id="rId7"/>
    <p:sldId id="260" r:id="rId8"/>
    <p:sldId id="261" r:id="rId9"/>
  </p:sldIdLst>
  <p:sldSz cx="9144000" cy="6858000" type="screen4x3"/>
  <p:notesSz cx="6858000" cy="9144000"/>
  <p:custDataLst>
    <p:tags r:id="rId10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96" y="6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96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084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293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1071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637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94797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7627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1995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1837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9067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7017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CF231-2337-4002-B603-85A2AD563017}" type="datetimeFigureOut">
              <a:rPr lang="ru-RU" smtClean="0"/>
              <a:t>14.01.2016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F8069F-C143-447A-9B91-ABB503B457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776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veinternet.ru/users/4766317/post200994952/" TargetMode="External"/><Relationship Id="rId2" Type="http://schemas.openxmlformats.org/officeDocument/2006/relationships/hyperlink" Target="https://mogu-pisat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hyperlink" Target="http://0lik.ru/" TargetMode="External"/><Relationship Id="rId4" Type="http://schemas.openxmlformats.org/officeDocument/2006/relationships/hyperlink" Target="http://profilib.com/chtenie/149826/o-genri-vozhd-krasnokozhikh-3.ph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Тема урока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 презентации</a:t>
            </a:r>
            <a:r>
              <a:rPr lang="ru-RU" dirty="0"/>
              <a:t>: (впишите своё имя) </a:t>
            </a:r>
            <a:endParaRPr lang="ru-RU" dirty="0" smtClean="0"/>
          </a:p>
          <a:p>
            <a:r>
              <a:rPr lang="ru-RU" dirty="0" smtClean="0"/>
              <a:t>при </a:t>
            </a:r>
            <a:r>
              <a:rPr lang="ru-RU" dirty="0"/>
              <a:t>поддержке сайта уроков русского языка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Могу писать»</a:t>
            </a:r>
          </a:p>
        </p:txBody>
      </p:sp>
    </p:spTree>
    <p:extLst>
      <p:ext uri="{BB962C8B-B14F-4D97-AF65-F5344CB8AC3E}">
        <p14:creationId xmlns:p14="http://schemas.microsoft.com/office/powerpoint/2010/main" val="428274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Ваш текст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672" y="365128"/>
            <a:ext cx="4260328" cy="2099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8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Ваш текст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51556"/>
            <a:ext cx="9144000" cy="1374069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303" y="-116434"/>
            <a:ext cx="7619047" cy="253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5919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6427" y="3124516"/>
            <a:ext cx="8560505" cy="3558506"/>
          </a:xfrm>
        </p:spPr>
        <p:txBody>
          <a:bodyPr/>
          <a:lstStyle/>
          <a:p>
            <a:r>
              <a:rPr lang="ru-RU" dirty="0" smtClean="0"/>
              <a:t>Ваш текст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196622" y="364225"/>
            <a:ext cx="7947378" cy="2686755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0743" y="437761"/>
            <a:ext cx="7619047" cy="253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8762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Характеристика персонажа</a:t>
            </a: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dirty="0" smtClean="0"/>
              <a:t>Текст о персонаже</a:t>
            </a:r>
            <a:endParaRPr lang="ru-RU" dirty="0"/>
          </a:p>
        </p:txBody>
      </p:sp>
      <p:pic>
        <p:nvPicPr>
          <p:cNvPr id="12" name="Рисунок 11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88" b="7888"/>
          <a:stretch>
            <a:fillRect/>
          </a:stretch>
        </p:blipFill>
        <p:spPr/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318" y="4157293"/>
            <a:ext cx="2539682" cy="253968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815029" y="6048181"/>
            <a:ext cx="3578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Имя персонажа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7905843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Сравнение героев 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Герой 1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Особенность 1</a:t>
            </a:r>
          </a:p>
          <a:p>
            <a:r>
              <a:rPr lang="ru-RU" dirty="0" smtClean="0"/>
              <a:t>Особенность 2</a:t>
            </a:r>
          </a:p>
          <a:p>
            <a:r>
              <a:rPr lang="ru-RU" dirty="0" smtClean="0"/>
              <a:t>Особенность 3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ru-RU" dirty="0" smtClean="0"/>
              <a:t>Герой 2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dirty="0"/>
              <a:t>Особенность 1</a:t>
            </a:r>
          </a:p>
          <a:p>
            <a:r>
              <a:rPr lang="ru-RU" dirty="0"/>
              <a:t>Особенность 2</a:t>
            </a:r>
          </a:p>
          <a:p>
            <a:r>
              <a:rPr lang="ru-RU" dirty="0"/>
              <a:t>Особенность 3</a:t>
            </a:r>
          </a:p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73" y="1332089"/>
            <a:ext cx="1744500" cy="17445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2528" y="1332089"/>
            <a:ext cx="1744500" cy="174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654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555" y="2799644"/>
            <a:ext cx="3028086" cy="3028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117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Использованные материалы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Ваши ссылки</a:t>
            </a:r>
          </a:p>
          <a:p>
            <a:r>
              <a:rPr lang="ru-RU" dirty="0" smtClean="0"/>
              <a:t>Оформление презентации – сайт уроков русского языка «Могу писать»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mogu-pisat.ru</a:t>
            </a:r>
            <a:endParaRPr lang="ru-RU" dirty="0" smtClean="0"/>
          </a:p>
          <a:p>
            <a:r>
              <a:rPr lang="ru-RU" dirty="0" smtClean="0"/>
              <a:t>Картинки </a:t>
            </a:r>
          </a:p>
          <a:p>
            <a:pPr marL="0" indent="0">
              <a:buNone/>
            </a:pPr>
            <a:r>
              <a:rPr lang="en-US" sz="2000" dirty="0" smtClean="0">
                <a:hlinkClick r:id="rId3"/>
              </a:rPr>
              <a:t>http</a:t>
            </a:r>
            <a:r>
              <a:rPr lang="en-US" sz="2000" dirty="0">
                <a:hlinkClick r:id="rId3"/>
              </a:rPr>
              <a:t>://www.liveinternet.ru/users/4766317/post200994952</a:t>
            </a:r>
            <a:r>
              <a:rPr lang="en-US" sz="2000" dirty="0" smtClean="0">
                <a:hlinkClick r:id="rId3"/>
              </a:rPr>
              <a:t>/</a:t>
            </a:r>
            <a:endParaRPr lang="ru-RU" sz="2000" dirty="0" smtClean="0"/>
          </a:p>
          <a:p>
            <a:pPr marL="0" indent="0">
              <a:buNone/>
            </a:pPr>
            <a:r>
              <a:rPr lang="en-US" sz="2000" dirty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profilib.com/chtenie/149826/o-genri-vozhd-krasnokozhikh-3.php</a:t>
            </a:r>
            <a:endParaRPr lang="ru-RU" sz="2000" dirty="0" smtClean="0"/>
          </a:p>
          <a:p>
            <a:pPr marL="0" indent="0">
              <a:buNone/>
            </a:pPr>
            <a:r>
              <a:rPr lang="en-US" sz="2000" dirty="0">
                <a:hlinkClick r:id="rId5"/>
              </a:rPr>
              <a:t>http://0lik.ru</a:t>
            </a:r>
            <a:r>
              <a:rPr lang="en-US" sz="2000" dirty="0" smtClean="0">
                <a:hlinkClick r:id="rId5"/>
              </a:rPr>
              <a:t>/</a:t>
            </a: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3521" y="365128"/>
            <a:ext cx="1730479" cy="2003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4547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b67823b712854b1c6c322de2e04c7e387be94bff"/>
</p:tagLst>
</file>

<file path=ppt/theme/theme1.xml><?xml version="1.0" encoding="utf-8"?>
<a:theme xmlns:a="http://schemas.openxmlformats.org/drawingml/2006/main" name="Тема13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Garamond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олочное стекло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Тема13" id="{A643D6A1-D886-4252-9622-9AF7692A36BC}" vid="{C788CB2E-58BC-4ED5-AF99-32E043937CA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148</TotalTime>
  <Words>81</Words>
  <Application>Microsoft Office PowerPoint</Application>
  <PresentationFormat>Экран (4:3)</PresentationFormat>
  <Paragraphs>28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1" baseType="lpstr">
      <vt:lpstr>Arial</vt:lpstr>
      <vt:lpstr>Garamond</vt:lpstr>
      <vt:lpstr>Тема13</vt:lpstr>
      <vt:lpstr>Тема урока</vt:lpstr>
      <vt:lpstr>Презентация PowerPoint</vt:lpstr>
      <vt:lpstr>Презентация PowerPoint</vt:lpstr>
      <vt:lpstr>Презентация PowerPoint</vt:lpstr>
      <vt:lpstr>Характеристика персонажа</vt:lpstr>
      <vt:lpstr>Сравнение героев </vt:lpstr>
      <vt:lpstr>Презентация PowerPoint</vt:lpstr>
      <vt:lpstr>Использованные материалы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</dc:title>
  <dc:creator>J_shiva@outlook.com</dc:creator>
  <cp:lastModifiedBy>J_shiva@outlook.com</cp:lastModifiedBy>
  <cp:revision>16</cp:revision>
  <dcterms:created xsi:type="dcterms:W3CDTF">2016-01-13T19:01:41Z</dcterms:created>
  <dcterms:modified xsi:type="dcterms:W3CDTF">2016-01-13T21:29:47Z</dcterms:modified>
</cp:coreProperties>
</file>